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520" r:id="rId2"/>
  </p:sldIdLst>
  <p:sldSz cx="21599525" cy="21599525"/>
  <p:notesSz cx="6858000" cy="9144000"/>
  <p:defaultTextStyle>
    <a:defPPr>
      <a:defRPr lang="de-DE"/>
    </a:defPPr>
    <a:lvl1pPr marL="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1pPr>
    <a:lvl2pPr marL="103674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2pPr>
    <a:lvl3pPr marL="2073493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3pPr>
    <a:lvl4pPr marL="311024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4pPr>
    <a:lvl5pPr marL="414698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5pPr>
    <a:lvl6pPr marL="5183734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6pPr>
    <a:lvl7pPr marL="622048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7pPr>
    <a:lvl8pPr marL="725722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8pPr>
    <a:lvl9pPr marL="8293974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" initials="S" lastIdx="10" clrIdx="0">
    <p:extLst>
      <p:ext uri="{19B8F6BF-5375-455C-9EA6-DF929625EA0E}">
        <p15:presenceInfo xmlns:p15="http://schemas.microsoft.com/office/powerpoint/2012/main" userId="Simon" providerId="None"/>
      </p:ext>
    </p:extLst>
  </p:cmAuthor>
  <p:cmAuthor id="2" name="Hwirim Shim" initials="HS" lastIdx="1" clrIdx="1">
    <p:extLst>
      <p:ext uri="{19B8F6BF-5375-455C-9EA6-DF929625EA0E}">
        <p15:presenceInfo xmlns:p15="http://schemas.microsoft.com/office/powerpoint/2012/main" userId="Hwirim Shim" providerId="None"/>
      </p:ext>
    </p:extLst>
  </p:cmAuthor>
  <p:cmAuthor id="3" name="Mohammad" initials="M" lastIdx="4" clrIdx="2">
    <p:extLst>
      <p:ext uri="{19B8F6BF-5375-455C-9EA6-DF929625EA0E}">
        <p15:presenceInfo xmlns:p15="http://schemas.microsoft.com/office/powerpoint/2012/main" userId="Mohammad" providerId="None"/>
      </p:ext>
    </p:extLst>
  </p:cmAuthor>
  <p:cmAuthor id="4" name="Behnoosh" initials="BB" lastIdx="2" clrIdx="3">
    <p:extLst>
      <p:ext uri="{19B8F6BF-5375-455C-9EA6-DF929625EA0E}">
        <p15:presenceInfo xmlns:p15="http://schemas.microsoft.com/office/powerpoint/2012/main" userId="Behnoos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34A3D"/>
    <a:srgbClr val="555555"/>
    <a:srgbClr val="36454F"/>
    <a:srgbClr val="FFFFFF"/>
    <a:srgbClr val="D3D3D3"/>
    <a:srgbClr val="A9A9A9"/>
    <a:srgbClr val="C0C0C0"/>
    <a:srgbClr val="606C76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33" autoAdjust="0"/>
    <p:restoredTop sz="96023" autoAdjust="0"/>
  </p:normalViewPr>
  <p:slideViewPr>
    <p:cSldViewPr snapToGrid="0">
      <p:cViewPr varScale="1">
        <p:scale>
          <a:sx n="20" d="100"/>
          <a:sy n="20" d="100"/>
        </p:scale>
        <p:origin x="19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FDCAB-8AFE-4BA8-9AE5-705BAF57C71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8C066-CFEC-417B-B7C4-0AAD81F934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66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E9C273-154D-EB6E-34B5-6A1C34938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2B378F8-4AA2-1489-D7F1-6549CBCFEB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30A0D0-E213-2E87-E578-658254160F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DD8225-8EF4-C6DA-7825-30339BF402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C8C066-CFEC-417B-B7C4-0AAD81F934C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165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965" y="3534924"/>
            <a:ext cx="18359596" cy="7519835"/>
          </a:xfrm>
        </p:spPr>
        <p:txBody>
          <a:bodyPr anchor="b"/>
          <a:lstStyle>
            <a:lvl1pPr algn="ctr">
              <a:defRPr sz="14173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9941" y="11344752"/>
            <a:ext cx="16199644" cy="5214884"/>
          </a:xfrm>
        </p:spPr>
        <p:txBody>
          <a:bodyPr/>
          <a:lstStyle>
            <a:lvl1pPr marL="0" indent="0" algn="ctr">
              <a:buNone/>
              <a:defRPr sz="5669"/>
            </a:lvl1pPr>
            <a:lvl2pPr marL="1079998" indent="0" algn="ctr">
              <a:buNone/>
              <a:defRPr sz="4724"/>
            </a:lvl2pPr>
            <a:lvl3pPr marL="2159996" indent="0" algn="ctr">
              <a:buNone/>
              <a:defRPr sz="4252"/>
            </a:lvl3pPr>
            <a:lvl4pPr marL="3239994" indent="0" algn="ctr">
              <a:buNone/>
              <a:defRPr sz="3780"/>
            </a:lvl4pPr>
            <a:lvl5pPr marL="4319991" indent="0" algn="ctr">
              <a:buNone/>
              <a:defRPr sz="3780"/>
            </a:lvl5pPr>
            <a:lvl6pPr marL="5399989" indent="0" algn="ctr">
              <a:buNone/>
              <a:defRPr sz="3780"/>
            </a:lvl6pPr>
            <a:lvl7pPr marL="6479987" indent="0" algn="ctr">
              <a:buNone/>
              <a:defRPr sz="3780"/>
            </a:lvl7pPr>
            <a:lvl8pPr marL="7559985" indent="0" algn="ctr">
              <a:buNone/>
              <a:defRPr sz="3780"/>
            </a:lvl8pPr>
            <a:lvl9pPr marL="8639983" indent="0" algn="ctr">
              <a:buNone/>
              <a:defRPr sz="378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4792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9782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149975"/>
            <a:ext cx="4657398" cy="18304599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149975"/>
            <a:ext cx="13702199" cy="18304599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4556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8510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5384888"/>
            <a:ext cx="18629590" cy="8984801"/>
          </a:xfrm>
        </p:spPr>
        <p:txBody>
          <a:bodyPr anchor="b"/>
          <a:lstStyle>
            <a:lvl1pPr>
              <a:defRPr sz="14173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14454688"/>
            <a:ext cx="18629590" cy="4724895"/>
          </a:xfr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3485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5749874"/>
            <a:ext cx="9179798" cy="137047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5749874"/>
            <a:ext cx="9179798" cy="137047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977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149979"/>
            <a:ext cx="18629590" cy="417491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5294885"/>
            <a:ext cx="9137610" cy="2594941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7889827"/>
            <a:ext cx="9137610" cy="1160474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5294885"/>
            <a:ext cx="9182611" cy="2594941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7889827"/>
            <a:ext cx="9182611" cy="1160474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2582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2887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9103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439968"/>
            <a:ext cx="6966409" cy="5039889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3109937"/>
            <a:ext cx="10934760" cy="15349662"/>
          </a:xfr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6479857"/>
            <a:ext cx="6966409" cy="12004738"/>
          </a:xfr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3034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439968"/>
            <a:ext cx="6966409" cy="5039889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3109937"/>
            <a:ext cx="10934760" cy="15349662"/>
          </a:xfr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6479857"/>
            <a:ext cx="6966409" cy="12004738"/>
          </a:xfr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6475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968" y="1149979"/>
            <a:ext cx="18629590" cy="4174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968" y="5749874"/>
            <a:ext cx="18629590" cy="13704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4967" y="20019564"/>
            <a:ext cx="4859893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4843" y="20019564"/>
            <a:ext cx="7289840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4665" y="20019564"/>
            <a:ext cx="4859893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0379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9118B2-F3AA-02C9-C926-5609A3864D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4">
            <a:extLst>
              <a:ext uri="{FF2B5EF4-FFF2-40B4-BE49-F238E27FC236}">
                <a16:creationId xmlns:a16="http://schemas.microsoft.com/office/drawing/2014/main" id="{099BFDDB-7B23-9833-8589-8430EA6E4E4A}"/>
              </a:ext>
            </a:extLst>
          </p:cNvPr>
          <p:cNvSpPr/>
          <p:nvPr/>
        </p:nvSpPr>
        <p:spPr>
          <a:xfrm>
            <a:off x="628176" y="612640"/>
            <a:ext cx="938077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6000" b="1" dirty="0"/>
              <a:t>S3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02068C-4825-3FF1-6608-74EB6FBEC762}"/>
              </a:ext>
            </a:extLst>
          </p:cNvPr>
          <p:cNvSpPr/>
          <p:nvPr/>
        </p:nvSpPr>
        <p:spPr>
          <a:xfrm>
            <a:off x="188258" y="14682390"/>
            <a:ext cx="8534400" cy="680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966F281-80FE-569A-59BF-640C6D59C957}"/>
              </a:ext>
            </a:extLst>
          </p:cNvPr>
          <p:cNvSpPr/>
          <p:nvPr/>
        </p:nvSpPr>
        <p:spPr>
          <a:xfrm>
            <a:off x="8703608" y="14682390"/>
            <a:ext cx="8534400" cy="680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54167A0-D7B6-66AD-6C5C-9E2A340CA724}"/>
              </a:ext>
            </a:extLst>
          </p:cNvPr>
          <p:cNvCxnSpPr>
            <a:cxnSpLocks/>
          </p:cNvCxnSpPr>
          <p:nvPr/>
        </p:nvCxnSpPr>
        <p:spPr>
          <a:xfrm>
            <a:off x="3743568" y="14348539"/>
            <a:ext cx="74980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C73CCE6-626D-F7A4-D998-F1AA11FC6960}"/>
              </a:ext>
            </a:extLst>
          </p:cNvPr>
          <p:cNvGrpSpPr/>
          <p:nvPr/>
        </p:nvGrpSpPr>
        <p:grpSpPr>
          <a:xfrm>
            <a:off x="1030753" y="2601968"/>
            <a:ext cx="19538018" cy="7315200"/>
            <a:chOff x="188258" y="2699940"/>
            <a:chExt cx="19538018" cy="731520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BFE8C58-49D6-FD60-8E09-177DD2BC53B8}"/>
                </a:ext>
              </a:extLst>
            </p:cNvPr>
            <p:cNvGrpSpPr/>
            <p:nvPr/>
          </p:nvGrpSpPr>
          <p:grpSpPr>
            <a:xfrm>
              <a:off x="3743568" y="2699940"/>
              <a:ext cx="15982708" cy="7315200"/>
              <a:chOff x="3743568" y="2699940"/>
              <a:chExt cx="15982708" cy="7315200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FC4CF157-5039-7323-07B8-FD7AA6ABDE46}"/>
                  </a:ext>
                </a:extLst>
              </p:cNvPr>
              <p:cNvSpPr/>
              <p:nvPr/>
            </p:nvSpPr>
            <p:spPr>
              <a:xfrm>
                <a:off x="3743568" y="3429000"/>
                <a:ext cx="1428507" cy="6806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73A77881-FA62-2175-5BBD-E93C442FC3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72676" y="2699940"/>
                <a:ext cx="9753600" cy="7315200"/>
              </a:xfrm>
              <a:prstGeom prst="rect">
                <a:avLst/>
              </a:prstGeom>
            </p:spPr>
          </p:pic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EEDAB3A-65F9-665B-EDA8-ABF3194601C6}"/>
                  </a:ext>
                </a:extLst>
              </p:cNvPr>
              <p:cNvSpPr/>
              <p:nvPr/>
            </p:nvSpPr>
            <p:spPr>
              <a:xfrm>
                <a:off x="10018037" y="2732597"/>
                <a:ext cx="781725" cy="744769"/>
              </a:xfrm>
              <a:prstGeom prst="rect">
                <a:avLst/>
              </a:prstGeom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4000" b="1" dirty="0">
                    <a:solidFill>
                      <a:schemeClr val="bg1"/>
                    </a:solidFill>
                  </a:rPr>
                  <a:t>B</a:t>
                </a:r>
              </a:p>
            </p:txBody>
          </p:sp>
        </p:grp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4BE53B67-3A1C-873A-3427-C52DCCD0FC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8258" y="2699940"/>
              <a:ext cx="9753600" cy="7315200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EE8F1C5-AE68-337B-2A26-4EE34AC1E51C}"/>
                </a:ext>
              </a:extLst>
            </p:cNvPr>
            <p:cNvSpPr/>
            <p:nvPr/>
          </p:nvSpPr>
          <p:spPr>
            <a:xfrm>
              <a:off x="231780" y="2732596"/>
              <a:ext cx="781725" cy="74476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578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</Words>
  <Application>Microsoft Office PowerPoint</Application>
  <PresentationFormat>Custom</PresentationFormat>
  <Paragraphs>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Shim, Hwirim</dc:creator>
  <cp:lastModifiedBy>Burger, Peter</cp:lastModifiedBy>
  <cp:revision>2393</cp:revision>
  <dcterms:created xsi:type="dcterms:W3CDTF">2015-11-24T11:42:21Z</dcterms:created>
  <dcterms:modified xsi:type="dcterms:W3CDTF">2026-04-20T15:27:15Z</dcterms:modified>
</cp:coreProperties>
</file>